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3" r:id="rId5"/>
    <p:sldId id="259" r:id="rId6"/>
    <p:sldId id="258" r:id="rId7"/>
    <p:sldId id="262" r:id="rId8"/>
    <p:sldId id="261"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6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25"/>
          <p:cNvGrpSpPr>
            <a:grpSpLocks noChangeAspect="1"/>
          </p:cNvGrpSpPr>
          <p:nvPr/>
        </p:nvGrpSpPr>
        <p:grpSpPr>
          <a:xfrm>
            <a:off x="2071048" y="2502945"/>
            <a:ext cx="1466879" cy="1676400"/>
            <a:chOff x="1230573" y="1890215"/>
            <a:chExt cx="1444388" cy="1650696"/>
          </a:xfrm>
        </p:grpSpPr>
        <p:sp>
          <p:nvSpPr>
            <p:cNvPr id="9" name="Oval 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a:xfrm>
            <a:off x="457200" y="6356350"/>
            <a:ext cx="2895600" cy="365125"/>
          </a:xfrm>
        </p:spPr>
        <p:txBody>
          <a:bodyPr/>
          <a:lstStyle/>
          <a:p>
            <a:endParaRPr lang="en-US" dirty="0"/>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dirty="0"/>
          </a:p>
        </p:txBody>
      </p:sp>
      <p:sp>
        <p:nvSpPr>
          <p:cNvPr id="13" name="Round Same Side Corner Rectangle 12"/>
          <p:cNvSpPr/>
          <p:nvPr/>
        </p:nvSpPr>
        <p:spPr>
          <a:xfrm rot="5400000" flipH="1">
            <a:off x="4572000" y="1603786"/>
            <a:ext cx="3474720" cy="3474720"/>
          </a:xfrm>
          <a:prstGeom prst="round2SameRect">
            <a:avLst>
              <a:gd name="adj1" fmla="val 3122"/>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4651248" y="1680881"/>
            <a:ext cx="3273552" cy="1640541"/>
          </a:xfrm>
        </p:spPr>
        <p:txBody>
          <a:bodyPr vert="horz" lIns="91440" tIns="0" rIns="91440" bIns="0" rtlCol="0" anchor="b" anchorCtr="0">
            <a:noAutofit/>
          </a:bodyPr>
          <a:lstStyle>
            <a:lvl1pPr algn="ct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651248" y="3384176"/>
            <a:ext cx="3273552" cy="530352"/>
          </a:xfrm>
        </p:spPr>
        <p:txBody>
          <a:bodyPr vert="horz" lIns="91440" tIns="0" rIns="9144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429001" y="450850"/>
            <a:ext cx="4922184" cy="4611688"/>
          </a:xfrm>
          <a:prstGeom prst="roundRect">
            <a:avLst>
              <a:gd name="adj" fmla="val 3826"/>
            </a:avLst>
          </a:prstGeom>
          <a:noFill/>
        </p:spPr>
        <p:txBody>
          <a:bodyPr/>
          <a:lstStyle>
            <a:lvl1pPr>
              <a:buNone/>
              <a:defRPr/>
            </a:lvl1pPr>
          </a:lstStyle>
          <a:p>
            <a:r>
              <a:rPr lang="en-US" dirty="0" smtClean="0"/>
              <a:t>Drag picture to placeholder or click icon to add</a:t>
            </a:r>
            <a:endParaRPr dirty="0"/>
          </a:p>
        </p:txBody>
      </p:sp>
      <p:sp>
        <p:nvSpPr>
          <p:cNvPr id="2" name="Title 1"/>
          <p:cNvSpPr>
            <a:spLocks noGrp="1"/>
          </p:cNvSpPr>
          <p:nvPr>
            <p:ph type="title"/>
          </p:nvPr>
        </p:nvSpPr>
        <p:spPr>
          <a:xfrm>
            <a:off x="3426758" y="5069541"/>
            <a:ext cx="4924425" cy="662519"/>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3426759" y="5732060"/>
            <a:ext cx="4924425"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1609725"/>
            <a:ext cx="5343525" cy="2281238"/>
          </a:xfrm>
          <a:prstGeom prst="roundRect">
            <a:avLst>
              <a:gd name="adj" fmla="val 3826"/>
            </a:avLst>
          </a:prstGeom>
          <a:noFill/>
        </p:spPr>
        <p:txBody>
          <a:bodyPr/>
          <a:lstStyle>
            <a:lvl1pPr>
              <a:buNone/>
              <a:defRPr/>
            </a:lvl1pPr>
          </a:lstStyle>
          <a:p>
            <a:r>
              <a:rPr lang="en-US" dirty="0" smtClean="0"/>
              <a:t>Drag picture to placeholder or click icon to add</a:t>
            </a:r>
            <a:endParaRPr dirty="0"/>
          </a:p>
        </p:txBody>
      </p:sp>
      <p:sp>
        <p:nvSpPr>
          <p:cNvPr id="2" name="Title 1"/>
          <p:cNvSpPr>
            <a:spLocks noGrp="1"/>
          </p:cNvSpPr>
          <p:nvPr>
            <p:ph type="title"/>
          </p:nvPr>
        </p:nvSpPr>
        <p:spPr>
          <a:xfrm>
            <a:off x="2948318" y="3904812"/>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4586704"/>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443552"/>
            <a:ext cx="5343525" cy="2281238"/>
          </a:xfrm>
          <a:prstGeom prst="round2SameRect">
            <a:avLst>
              <a:gd name="adj1" fmla="val 5300"/>
              <a:gd name="adj2" fmla="val 0"/>
            </a:avLst>
          </a:prstGeom>
          <a:noFill/>
        </p:spPr>
        <p:txBody>
          <a:bodyPr/>
          <a:lstStyle>
            <a:lvl1pPr marL="0" indent="0">
              <a:buNone/>
              <a:defRPr/>
            </a:lvl1pPr>
          </a:lstStyle>
          <a:p>
            <a:r>
              <a:rPr lang="en-US" dirty="0" smtClean="0"/>
              <a:t>Drag picture to placeholder or click icon to add</a:t>
            </a:r>
            <a:endParaRPr dirty="0"/>
          </a:p>
        </p:txBody>
      </p:sp>
      <p:sp>
        <p:nvSpPr>
          <p:cNvPr id="2" name="Title 1"/>
          <p:cNvSpPr>
            <a:spLocks noGrp="1"/>
          </p:cNvSpPr>
          <p:nvPr>
            <p:ph type="title"/>
          </p:nvPr>
        </p:nvSpPr>
        <p:spPr>
          <a:xfrm>
            <a:off x="2948318" y="5055855"/>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US" dirty="0" smtClean="0"/>
              <a:t>Drag picture to placeholder or click icon to add</a:t>
            </a:r>
            <a:endParaRPr dirty="0"/>
          </a:p>
        </p:txBody>
      </p:sp>
      <p:sp>
        <p:nvSpPr>
          <p:cNvPr id="14" name="Picture Placeholder 11"/>
          <p:cNvSpPr>
            <a:spLocks noGrp="1"/>
          </p:cNvSpPr>
          <p:nvPr>
            <p:ph type="pic" sz="quarter" idx="15"/>
          </p:nvPr>
        </p:nvSpPr>
        <p:spPr>
          <a:xfrm flipV="1">
            <a:off x="5722015"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18" y="5055855"/>
            <a:ext cx="5416313" cy="681892"/>
          </a:xfrm>
        </p:spPr>
        <p:txBody>
          <a:bodyPr anchor="b"/>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US" dirty="0" smtClean="0"/>
              <a:t>Drag picture to placeholder or click icon to add</a:t>
            </a:r>
            <a:endParaRPr dirty="0"/>
          </a:p>
        </p:txBody>
      </p:sp>
      <p:sp>
        <p:nvSpPr>
          <p:cNvPr id="14" name="Picture Placeholder 11"/>
          <p:cNvSpPr>
            <a:spLocks noGrp="1"/>
          </p:cNvSpPr>
          <p:nvPr>
            <p:ph type="pic" sz="quarter" idx="15"/>
          </p:nvPr>
        </p:nvSpPr>
        <p:spPr>
          <a:xfrm flipV="1">
            <a:off x="5723362"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US" dirty="0" smtClean="0"/>
              <a:t>Drag picture to placeholder or click icon to add</a:t>
            </a:r>
            <a:endParaRPr dirty="0"/>
          </a:p>
        </p:txBody>
      </p:sp>
      <p:sp>
        <p:nvSpPr>
          <p:cNvPr id="10" name="Picture Placeholder 11"/>
          <p:cNvSpPr>
            <a:spLocks noGrp="1"/>
          </p:cNvSpPr>
          <p:nvPr>
            <p:ph type="pic" sz="quarter" idx="16"/>
          </p:nvPr>
        </p:nvSpPr>
        <p:spPr>
          <a:xfrm flipH="1">
            <a:off x="3021106"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US" dirty="0" smtClean="0"/>
              <a:t>Drag picture to placeholder or click icon to add</a:t>
            </a:r>
            <a:endParaRPr dirty="0"/>
          </a:p>
        </p:txBody>
      </p:sp>
      <p:sp>
        <p:nvSpPr>
          <p:cNvPr id="11" name="Picture Placeholder 11"/>
          <p:cNvSpPr>
            <a:spLocks noGrp="1"/>
          </p:cNvSpPr>
          <p:nvPr>
            <p:ph type="pic" sz="quarter" idx="17"/>
          </p:nvPr>
        </p:nvSpPr>
        <p:spPr>
          <a:xfrm>
            <a:off x="5723362"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US" dirty="0" smtClean="0"/>
              <a:t>Drag picture to placeholder or click icon to add</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Pictures, 2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
        <p:nvSpPr>
          <p:cNvPr id="12" name="Picture Placeholder 11"/>
          <p:cNvSpPr>
            <a:spLocks noGrp="1"/>
          </p:cNvSpPr>
          <p:nvPr>
            <p:ph type="pic" sz="quarter" idx="13"/>
          </p:nvPr>
        </p:nvSpPr>
        <p:spPr>
          <a:xfrm>
            <a:off x="3021107" y="443551"/>
            <a:ext cx="2743200" cy="2968389"/>
          </a:xfrm>
          <a:prstGeom prst="round2SameRect">
            <a:avLst>
              <a:gd name="adj1" fmla="val 5300"/>
              <a:gd name="adj2" fmla="val 0"/>
            </a:avLst>
          </a:prstGeom>
          <a:noFill/>
        </p:spPr>
        <p:txBody>
          <a:bodyPr anchor="t" anchorCtr="1">
            <a:normAutofit/>
          </a:bodyPr>
          <a:lstStyle>
            <a:lvl1pPr marL="0" indent="0">
              <a:buNone/>
              <a:defRPr sz="1600"/>
            </a:lvl1pPr>
          </a:lstStyle>
          <a:p>
            <a:r>
              <a:rPr lang="en-US" dirty="0" smtClean="0"/>
              <a:t>Drag picture to placeholder or click icon to add</a:t>
            </a:r>
            <a:endParaRPr dirty="0"/>
          </a:p>
        </p:txBody>
      </p:sp>
      <p:sp>
        <p:nvSpPr>
          <p:cNvPr id="15" name="Picture Placeholder 11"/>
          <p:cNvSpPr>
            <a:spLocks noGrp="1"/>
          </p:cNvSpPr>
          <p:nvPr>
            <p:ph type="pic" sz="quarter" idx="14"/>
          </p:nvPr>
        </p:nvSpPr>
        <p:spPr>
          <a:xfrm flipV="1">
            <a:off x="3021107" y="3442648"/>
            <a:ext cx="2743200" cy="2968389"/>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US" dirty="0" smtClean="0"/>
              <a:t>Drag picture to placeholder or click icon to add</a:t>
            </a:r>
            <a:endParaRPr dirty="0"/>
          </a:p>
        </p:txBody>
      </p:sp>
      <p:sp>
        <p:nvSpPr>
          <p:cNvPr id="17" name="Text Placeholder 3"/>
          <p:cNvSpPr>
            <a:spLocks noGrp="1"/>
          </p:cNvSpPr>
          <p:nvPr>
            <p:ph type="body" sz="half" idx="15"/>
          </p:nvPr>
        </p:nvSpPr>
        <p:spPr>
          <a:xfrm>
            <a:off x="5840505" y="4108759"/>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6"/>
          </p:nvPr>
        </p:nvSpPr>
        <p:spPr>
          <a:xfrm>
            <a:off x="5840505" y="34426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s, 3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
        <p:nvSpPr>
          <p:cNvPr id="12" name="Picture Placeholder 11"/>
          <p:cNvSpPr>
            <a:spLocks noGrp="1"/>
          </p:cNvSpPr>
          <p:nvPr>
            <p:ph type="pic" sz="quarter" idx="13"/>
          </p:nvPr>
        </p:nvSpPr>
        <p:spPr>
          <a:xfrm>
            <a:off x="3021107" y="443551"/>
            <a:ext cx="2743200" cy="1956816"/>
          </a:xfrm>
          <a:prstGeom prst="round2SameRect">
            <a:avLst>
              <a:gd name="adj1" fmla="val 5300"/>
              <a:gd name="adj2" fmla="val 0"/>
            </a:avLst>
          </a:prstGeom>
          <a:noFill/>
        </p:spPr>
        <p:txBody>
          <a:bodyPr anchor="t" anchorCtr="1">
            <a:normAutofit/>
          </a:bodyPr>
          <a:lstStyle>
            <a:lvl1pPr marL="0" indent="0">
              <a:buNone/>
              <a:defRPr sz="1600"/>
            </a:lvl1pPr>
          </a:lstStyle>
          <a:p>
            <a:r>
              <a:rPr lang="en-US" dirty="0" smtClean="0"/>
              <a:t>Drag picture to placeholder or click icon to add</a:t>
            </a:r>
            <a:endParaRPr dirty="0"/>
          </a:p>
        </p:txBody>
      </p:sp>
      <p:sp>
        <p:nvSpPr>
          <p:cNvPr id="15" name="Picture Placeholder 11"/>
          <p:cNvSpPr>
            <a:spLocks noGrp="1"/>
          </p:cNvSpPr>
          <p:nvPr>
            <p:ph type="pic" sz="quarter" idx="14"/>
          </p:nvPr>
        </p:nvSpPr>
        <p:spPr>
          <a:xfrm flipV="1">
            <a:off x="3021107" y="4462815"/>
            <a:ext cx="2743200" cy="1956816"/>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US" dirty="0" smtClean="0"/>
              <a:t>Drag picture to placeholder or click icon to add</a:t>
            </a:r>
            <a:endParaRPr dirty="0"/>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Picture Placeholder 11"/>
          <p:cNvSpPr>
            <a:spLocks noGrp="1"/>
          </p:cNvSpPr>
          <p:nvPr>
            <p:ph type="pic" sz="quarter" idx="18"/>
          </p:nvPr>
        </p:nvSpPr>
        <p:spPr>
          <a:xfrm>
            <a:off x="3021107" y="2452048"/>
            <a:ext cx="2743200" cy="1956816"/>
          </a:xfrm>
          <a:prstGeom prst="rect">
            <a:avLst/>
          </a:prstGeom>
          <a:noFill/>
        </p:spPr>
        <p:txBody>
          <a:bodyPr anchor="t" anchorCtr="1">
            <a:normAutofit/>
          </a:bodyPr>
          <a:lstStyle>
            <a:lvl1pPr marL="0" indent="0">
              <a:buNone/>
              <a:defRPr sz="1600"/>
            </a:lvl1pPr>
          </a:lstStyle>
          <a:p>
            <a:r>
              <a:rPr lang="en-US" dirty="0" smtClean="0"/>
              <a:t>Drag picture to placeholder or click icon to add</a:t>
            </a:r>
            <a:endParaRPr dirty="0"/>
          </a:p>
        </p:txBody>
      </p:sp>
      <p:sp>
        <p:nvSpPr>
          <p:cNvPr id="13" name="Text Placeholder 3"/>
          <p:cNvSpPr>
            <a:spLocks noGrp="1"/>
          </p:cNvSpPr>
          <p:nvPr>
            <p:ph type="body" sz="half" idx="19"/>
          </p:nvPr>
        </p:nvSpPr>
        <p:spPr>
          <a:xfrm>
            <a:off x="5840505" y="3133941"/>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20"/>
          </p:nvPr>
        </p:nvSpPr>
        <p:spPr>
          <a:xfrm>
            <a:off x="5840505" y="24520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1"/>
          </p:nvPr>
        </p:nvSpPr>
        <p:spPr>
          <a:xfrm>
            <a:off x="5840505" y="5135813"/>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Text Placeholder 3"/>
          <p:cNvSpPr>
            <a:spLocks noGrp="1"/>
          </p:cNvSpPr>
          <p:nvPr>
            <p:ph type="body" sz="half" idx="22"/>
          </p:nvPr>
        </p:nvSpPr>
        <p:spPr>
          <a:xfrm>
            <a:off x="5840505" y="4462815"/>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40206" y="685800"/>
            <a:ext cx="4924424" cy="886968"/>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3440206" y="2020888"/>
            <a:ext cx="4924425" cy="410686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750580"/>
            <a:ext cx="914400" cy="5381934"/>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3467100" y="749300"/>
            <a:ext cx="3924300" cy="53768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267200" y="6356350"/>
            <a:ext cx="609600" cy="365125"/>
          </a:xfrm>
        </p:spPr>
        <p:txBody>
          <a:bodyPr/>
          <a:lstStyle>
            <a:lvl1pPr algn="ctr">
              <a:defRPr sz="900">
                <a:solidFill>
                  <a:schemeClr val="bg1">
                    <a:lumMod val="75000"/>
                  </a:schemeClr>
                </a:solidFill>
              </a:defRPr>
            </a:lvl1pPr>
          </a:lstStyle>
          <a:p>
            <a:fld id="{D6CC888B-D9F9-4E54-B722-F151A9F45E95}" type="slidenum">
              <a:rPr lang="en-US" smtClean="0"/>
              <a:t>‹#›</a:t>
            </a:fld>
            <a:endParaRPr lang="en-US" dirty="0"/>
          </a:p>
        </p:txBody>
      </p:sp>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Picture Placeholder 8"/>
          <p:cNvSpPr>
            <a:spLocks noGrp="1"/>
          </p:cNvSpPr>
          <p:nvPr>
            <p:ph type="pic" sz="quarter" idx="13"/>
          </p:nvPr>
        </p:nvSpPr>
        <p:spPr>
          <a:xfrm rot="5400000">
            <a:off x="4585448" y="1603786"/>
            <a:ext cx="3474720" cy="3474720"/>
          </a:xfrm>
          <a:prstGeom prst="round2SameRect">
            <a:avLst>
              <a:gd name="adj1" fmla="val 3096"/>
              <a:gd name="adj2" fmla="val 0"/>
            </a:avLst>
          </a:prstGeom>
          <a:blipFill dpi="0" rotWithShape="0">
            <a:blip r:embed="rId2" cstate="print"/>
            <a:srcRect/>
            <a:stretch>
              <a:fillRect/>
            </a:stretch>
          </a:blipFill>
          <a:ln>
            <a:noFill/>
          </a:ln>
        </p:spPr>
        <p:txBody>
          <a:bodyPr vert="vert270"/>
          <a:lstStyle>
            <a:lvl1pPr marL="0" indent="0">
              <a:buNone/>
              <a:defRPr/>
            </a:lvl1pPr>
          </a:lstStyle>
          <a:p>
            <a:r>
              <a:rPr lang="en-US" dirty="0" smtClean="0"/>
              <a:t>Drag picture to placeholder or click icon to add</a:t>
            </a:r>
            <a:endParaRPr dirty="0"/>
          </a:p>
        </p:txBody>
      </p:sp>
      <p:grpSp>
        <p:nvGrpSpPr>
          <p:cNvPr id="8" name="Group 25"/>
          <p:cNvGrpSpPr>
            <a:grpSpLocks noChangeAspect="1"/>
          </p:cNvGrpSpPr>
          <p:nvPr/>
        </p:nvGrpSpPr>
        <p:grpSpPr>
          <a:xfrm>
            <a:off x="2071048" y="1842448"/>
            <a:ext cx="1466879" cy="1676400"/>
            <a:chOff x="1230573" y="1890215"/>
            <a:chExt cx="1444388" cy="1650696"/>
          </a:xfrm>
        </p:grpSpPr>
        <p:sp>
          <p:nvSpPr>
            <p:cNvPr id="27" name="Oval 2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56447" y="3114115"/>
            <a:ext cx="3276600" cy="1162050"/>
          </a:xfrm>
        </p:spPr>
        <p:txBody>
          <a:bodyPr tIns="0" bIns="0" anchor="b" anchorCtr="0">
            <a:noAutofit/>
          </a:bodyPr>
          <a:lstStyle>
            <a:lvl1pPr algn="ctr">
              <a:lnSpc>
                <a:spcPts val="4000"/>
              </a:lnSpc>
              <a:defRPr sz="36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156447" y="4343400"/>
            <a:ext cx="3276600" cy="533400"/>
          </a:xfrm>
        </p:spPr>
        <p:txBody>
          <a:bodyPr tIns="0" bIns="0">
            <a:normAutofit/>
          </a:bodyPr>
          <a:lstStyle>
            <a:lvl1pPr marL="0" indent="0" algn="ctr">
              <a:spcBef>
                <a:spcPct val="0"/>
              </a:spcBef>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8" name="Group 16"/>
          <p:cNvGrpSpPr/>
          <p:nvPr/>
        </p:nvGrpSpPr>
        <p:grpSpPr>
          <a:xfrm>
            <a:off x="222912" y="1254456"/>
            <a:ext cx="7892388" cy="3918778"/>
            <a:chOff x="222912" y="1254456"/>
            <a:chExt cx="7892388" cy="3918778"/>
          </a:xfrm>
        </p:grpSpPr>
        <p:sp>
          <p:nvSpPr>
            <p:cNvPr id="7" name="Rounded Rectangle 6"/>
            <p:cNvSpPr/>
            <p:nvPr/>
          </p:nvSpPr>
          <p:spPr>
            <a:xfrm>
              <a:off x="1028700" y="1600200"/>
              <a:ext cx="7086600" cy="3474720"/>
            </a:xfrm>
            <a:prstGeom prst="roundRect">
              <a:avLst>
                <a:gd name="adj" fmla="val 312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9"/>
            <p:cNvGrpSpPr/>
            <p:nvPr/>
          </p:nvGrpSpPr>
          <p:grpSpPr>
            <a:xfrm>
              <a:off x="222912" y="1254456"/>
              <a:ext cx="3429000" cy="3918778"/>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3724182" y="2021541"/>
            <a:ext cx="4200618" cy="1362075"/>
          </a:xfrm>
        </p:spPr>
        <p:txBody>
          <a:bodyPr vert="horz" lIns="91440" tIns="0" rIns="91440" bIns="0" rtlCol="0" anchor="b" anchorCtr="0">
            <a:noAutofit/>
          </a:bodyPr>
          <a:lstStyle>
            <a:lvl1pPr algn="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3321424" y="3388659"/>
            <a:ext cx="4603376" cy="1083328"/>
          </a:xfrm>
        </p:spPr>
        <p:txBody>
          <a:bodyPr vert="horz" lIns="91440" tIns="0" rIns="9144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3200" y="6356350"/>
            <a:ext cx="2133600" cy="365125"/>
          </a:xfrm>
        </p:spPr>
        <p:txBody>
          <a:bodyPr/>
          <a:lstStyle/>
          <a:p>
            <a:fld id="{A2F0292D-1797-49A5-8D2D-8D50C72EF3CC}" type="datetimeFigureOut">
              <a:rPr lang="en-US" smtClean="0"/>
              <a:t>10/11/12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7418696" y="457200"/>
            <a:ext cx="914400" cy="914400"/>
            <a:chOff x="842682" y="2971800"/>
            <a:chExt cx="914400" cy="914400"/>
          </a:xfrm>
        </p:grpSpPr>
        <p:sp>
          <p:nvSpPr>
            <p:cNvPr id="15" name="Rounded Rectangle 14"/>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p:nvGrpSpPr>
          <p:grpSpPr>
            <a:xfrm>
              <a:off x="948372" y="3034353"/>
              <a:ext cx="700732" cy="800823"/>
              <a:chOff x="1230573" y="1890215"/>
              <a:chExt cx="1444388" cy="1650696"/>
            </a:xfrm>
          </p:grpSpPr>
          <p:sp>
            <p:nvSpPr>
              <p:cNvPr id="17" name="Oval 1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744070" y="224118"/>
            <a:ext cx="4800600" cy="886968"/>
          </a:xfrm>
        </p:spPr>
        <p:txBody>
          <a:bodyPr lIns="45720"/>
          <a:lstStyle/>
          <a:p>
            <a:r>
              <a:rPr lang="en-US" smtClean="0"/>
              <a:t>Click to edit Master title style</a:t>
            </a:r>
            <a:endParaRPr/>
          </a:p>
        </p:txBody>
      </p:sp>
      <p:sp>
        <p:nvSpPr>
          <p:cNvPr id="3" name="Content Placeholder 2"/>
          <p:cNvSpPr>
            <a:spLocks noGrp="1"/>
          </p:cNvSpPr>
          <p:nvPr>
            <p:ph sz="half" idx="1"/>
          </p:nvPr>
        </p:nvSpPr>
        <p:spPr>
          <a:xfrm>
            <a:off x="752474"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61647"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321040" y="363071"/>
            <a:ext cx="609600" cy="365125"/>
          </a:xfrm>
        </p:spPr>
        <p:txBody>
          <a:bodyPr/>
          <a:lstStyle/>
          <a:p>
            <a:fld id="{D6CC888B-D9F9-4E54-B722-F151A9F45E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1212" y="1548761"/>
            <a:ext cx="3657600" cy="274320"/>
          </a:xfrm>
          <a:prstGeom prst="roundRect">
            <a:avLst>
              <a:gd name="adj" fmla="val 31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8352" y="2021456"/>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81533" y="1548761"/>
            <a:ext cx="3657600" cy="274320"/>
          </a:xfrm>
          <a:prstGeom prst="roundRect">
            <a:avLst>
              <a:gd name="adj" fmla="val 340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8673" y="2019869"/>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321729" y="365760"/>
            <a:ext cx="609600" cy="365125"/>
          </a:xfrm>
        </p:spPr>
        <p:txBody>
          <a:bodyPr vert="horz" lIns="91440" tIns="45720" rIns="91440" bIns="45720" rtlCol="0" anchor="ctr"/>
          <a:lstStyle>
            <a:lvl1pPr marL="0" algn="l" defTabSz="914400" rtl="0" eaLnBrk="1" latinLnBrk="0" hangingPunct="1">
              <a:defRPr sz="1800" b="1" kern="1200">
                <a:solidFill>
                  <a:schemeClr val="accent1"/>
                </a:solidFill>
                <a:latin typeface="+mn-lt"/>
                <a:ea typeface="+mn-ea"/>
                <a:cs typeface="+mn-cs"/>
              </a:defRPr>
            </a:lvl1pPr>
          </a:lstStyle>
          <a:p>
            <a:fld id="{D6CC888B-D9F9-4E54-B722-F151A9F45E95}" type="slidenum">
              <a:rPr lang="en-US" smtClean="0"/>
              <a:t>‹#›</a:t>
            </a:fld>
            <a:endParaRPr lang="en-US" dirty="0"/>
          </a:p>
        </p:txBody>
      </p:sp>
      <p:grpSp>
        <p:nvGrpSpPr>
          <p:cNvPr id="10" name="Group 15"/>
          <p:cNvGrpSpPr/>
          <p:nvPr/>
        </p:nvGrpSpPr>
        <p:grpSpPr>
          <a:xfrm>
            <a:off x="7418696" y="457200"/>
            <a:ext cx="914400" cy="914400"/>
            <a:chOff x="842682" y="2971800"/>
            <a:chExt cx="914400" cy="914400"/>
          </a:xfrm>
        </p:grpSpPr>
        <p:sp>
          <p:nvSpPr>
            <p:cNvPr id="17" name="Rounded Rectangle 16"/>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a:grpSpLocks noChangeAspect="1"/>
            </p:cNvGrpSpPr>
            <p:nvPr/>
          </p:nvGrpSpPr>
          <p:grpSpPr>
            <a:xfrm>
              <a:off x="948372" y="3034353"/>
              <a:ext cx="700732" cy="800823"/>
              <a:chOff x="1230573" y="1890215"/>
              <a:chExt cx="1444388" cy="1650696"/>
            </a:xfrm>
          </p:grpSpPr>
          <p:sp>
            <p:nvSpPr>
              <p:cNvPr id="19" name="Oval 1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dirty="0"/>
          </a:p>
        </p:txBody>
      </p:sp>
      <p:grpSp>
        <p:nvGrpSpPr>
          <p:cNvPr id="6" name="Group 8"/>
          <p:cNvGrpSpPr/>
          <p:nvPr/>
        </p:nvGrpSpPr>
        <p:grpSpPr>
          <a:xfrm>
            <a:off x="7418696" y="457200"/>
            <a:ext cx="914400" cy="914400"/>
            <a:chOff x="842682" y="2971800"/>
            <a:chExt cx="914400" cy="914400"/>
          </a:xfrm>
        </p:grpSpPr>
        <p:sp>
          <p:nvSpPr>
            <p:cNvPr id="10" name="Rounded Rectangle 9"/>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10"/>
            <p:cNvGrpSpPr>
              <a:grpSpLocks noChangeAspect="1"/>
            </p:cNvGrpSpPr>
            <p:nvPr/>
          </p:nvGrpSpPr>
          <p:grpSpPr>
            <a:xfrm>
              <a:off x="948372" y="3034353"/>
              <a:ext cx="700732" cy="800823"/>
              <a:chOff x="1230573" y="1890215"/>
              <a:chExt cx="1444388" cy="1650696"/>
            </a:xfrm>
          </p:grpSpPr>
          <p:sp>
            <p:nvSpPr>
              <p:cNvPr id="12" name="Oval 11"/>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dirty="0"/>
          </a:p>
        </p:txBody>
      </p:sp>
      <p:grpSp>
        <p:nvGrpSpPr>
          <p:cNvPr id="5" name="Group 7"/>
          <p:cNvGrpSpPr/>
          <p:nvPr/>
        </p:nvGrpSpPr>
        <p:grpSpPr>
          <a:xfrm>
            <a:off x="7418696" y="457200"/>
            <a:ext cx="914400" cy="914400"/>
            <a:chOff x="842682" y="2971800"/>
            <a:chExt cx="914400" cy="914400"/>
          </a:xfrm>
        </p:grpSpPr>
        <p:sp>
          <p:nvSpPr>
            <p:cNvPr id="9" name="Rounded Rectangle 8"/>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10"/>
            <p:cNvGrpSpPr>
              <a:grpSpLocks noChangeAspect="1"/>
            </p:cNvGrpSpPr>
            <p:nvPr/>
          </p:nvGrpSpPr>
          <p:grpSpPr>
            <a:xfrm>
              <a:off x="948372" y="3034353"/>
              <a:ext cx="700732" cy="800823"/>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8999" y="304800"/>
            <a:ext cx="4948269" cy="719424"/>
          </a:xfrm>
        </p:spPr>
        <p:txBody>
          <a:bodyPr anchor="b"/>
          <a:lstStyle>
            <a:lvl1pPr algn="l">
              <a:defRPr sz="2200" b="0"/>
            </a:lvl1pPr>
          </a:lstStyle>
          <a:p>
            <a:r>
              <a:rPr lang="en-US" smtClean="0"/>
              <a:t>Click to edit Master title style</a:t>
            </a:r>
            <a:endParaRPr/>
          </a:p>
        </p:txBody>
      </p:sp>
      <p:sp>
        <p:nvSpPr>
          <p:cNvPr id="3" name="Content Placeholder 2"/>
          <p:cNvSpPr>
            <a:spLocks noGrp="1"/>
          </p:cNvSpPr>
          <p:nvPr>
            <p:ph idx="1"/>
          </p:nvPr>
        </p:nvSpPr>
        <p:spPr>
          <a:xfrm>
            <a:off x="3418113" y="2292824"/>
            <a:ext cx="4959126" cy="3833339"/>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429000" y="1160463"/>
            <a:ext cx="4948269" cy="9540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10/11/12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900" b="1">
                <a:solidFill>
                  <a:schemeClr val="bg1">
                    <a:lumMod val="75000"/>
                  </a:schemeClr>
                </a:solidFill>
              </a:defRPr>
            </a:lvl1pPr>
          </a:lstStyle>
          <a:p>
            <a:fld id="{A2F0292D-1797-49A5-8D2D-8D50C72EF3CC}" type="datetimeFigureOut">
              <a:rPr lang="en-US" smtClean="0"/>
              <a:t>10/11/12</a:t>
            </a:fld>
            <a:endParaRPr lang="en-US" dirty="0"/>
          </a:p>
        </p:txBody>
      </p:sp>
      <p:sp>
        <p:nvSpPr>
          <p:cNvPr id="2" name="Title Placeholder 1"/>
          <p:cNvSpPr>
            <a:spLocks noGrp="1"/>
          </p:cNvSpPr>
          <p:nvPr>
            <p:ph type="title"/>
          </p:nvPr>
        </p:nvSpPr>
        <p:spPr>
          <a:xfrm>
            <a:off x="3429000" y="685800"/>
            <a:ext cx="4948238" cy="88696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3429000" y="2020888"/>
            <a:ext cx="4946602" cy="41052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900" b="1">
                <a:solidFill>
                  <a:schemeClr val="bg1">
                    <a:lumMod val="75000"/>
                  </a:schemeClr>
                </a:solidFill>
              </a:defRPr>
            </a:lvl1pPr>
          </a:lstStyle>
          <a:p>
            <a:endParaRPr lang="en-US" dirty="0"/>
          </a:p>
        </p:txBody>
      </p:sp>
      <p:sp>
        <p:nvSpPr>
          <p:cNvPr id="6" name="Slide Number Placeholder 5"/>
          <p:cNvSpPr>
            <a:spLocks noGrp="1"/>
          </p:cNvSpPr>
          <p:nvPr>
            <p:ph type="sldNum" sz="quarter" idx="4"/>
          </p:nvPr>
        </p:nvSpPr>
        <p:spPr>
          <a:xfrm>
            <a:off x="1752600" y="2877671"/>
            <a:ext cx="609600" cy="365125"/>
          </a:xfrm>
          <a:prstGeom prst="rect">
            <a:avLst/>
          </a:prstGeom>
        </p:spPr>
        <p:txBody>
          <a:bodyPr vert="horz" lIns="91440" tIns="45720" rIns="91440" bIns="45720" rtlCol="0" anchor="ctr"/>
          <a:lstStyle>
            <a:lvl1pPr algn="l">
              <a:defRPr sz="1800" b="1">
                <a:solidFill>
                  <a:schemeClr val="accent1"/>
                </a:solidFill>
              </a:defRPr>
            </a:lvl1pPr>
          </a:lstStyle>
          <a:p>
            <a:fld id="{D6CC888B-D9F9-4E54-B722-F151A9F45E95}" type="slidenum">
              <a:rPr lang="en-US" smtClean="0"/>
              <a:t>‹#›</a:t>
            </a:fld>
            <a:endParaRPr lang="en-US" dirty="0"/>
          </a:p>
        </p:txBody>
      </p:sp>
      <p:grpSp>
        <p:nvGrpSpPr>
          <p:cNvPr id="7" name="Group 18"/>
          <p:cNvGrpSpPr/>
          <p:nvPr/>
        </p:nvGrpSpPr>
        <p:grpSpPr>
          <a:xfrm>
            <a:off x="842682" y="2971800"/>
            <a:ext cx="914400"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userDrawn="1"/>
          </p:nvGrpSpPr>
          <p:grpSpPr>
            <a:xfrm>
              <a:off x="948372" y="3034352"/>
              <a:ext cx="700732" cy="800822"/>
              <a:chOff x="1230573" y="1890215"/>
              <a:chExt cx="1444388" cy="1650696"/>
            </a:xfrm>
          </p:grpSpPr>
          <p:sp>
            <p:nvSpPr>
              <p:cNvPr id="12" name="Oval 11"/>
              <p:cNvSpPr/>
              <p:nvPr userDrawn="1"/>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userDrawn="1"/>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userDrawn="1"/>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userDrawn="1"/>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spcBef>
          <a:spcPct val="0"/>
        </a:spcBef>
        <a:buNone/>
        <a:defRPr sz="28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accent1"/>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28800" indent="-227013"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5813" indent="-227013" algn="l" defTabSz="914400" rtl="0" eaLnBrk="1" latinLnBrk="0" hangingPunct="1">
        <a:spcBef>
          <a:spcPct val="20000"/>
        </a:spcBef>
        <a:buClr>
          <a:schemeClr val="accent1"/>
        </a:buClr>
        <a:buSzPct val="13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mnorthwest.com/spokane/pdf/comcompost.pdf" TargetMode="Externa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Composting at </a:t>
            </a:r>
            <a:br>
              <a:rPr lang="en-US" dirty="0" smtClean="0"/>
            </a:br>
            <a:r>
              <a:rPr lang="en-US" dirty="0" smtClean="0"/>
              <a:t>Bolger </a:t>
            </a:r>
            <a:endParaRPr lang="en-US" dirty="0"/>
          </a:p>
        </p:txBody>
      </p:sp>
    </p:spTree>
    <p:extLst>
      <p:ext uri="{BB962C8B-B14F-4D97-AF65-F5344CB8AC3E}">
        <p14:creationId xmlns:p14="http://schemas.microsoft.com/office/powerpoint/2010/main" val="4082335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a:bodyPr>
          <a:lstStyle/>
          <a:p>
            <a:r>
              <a:rPr lang="en-US" sz="2000" dirty="0" smtClean="0"/>
              <a:t>It is because of the love and dedication the staff and students have for the environment and our school that we are able to go to the next step in recycling!  It will take time and patience to perfect the new recycling procedures but we know that….BOLGER MIDDLE SCHOOL HAS THE BEST STUDENTS AND TEACHERS IN MONMOUTH COUNTY AND WE WILL ROCK THIS PROGRAM!!! </a:t>
            </a:r>
          </a:p>
          <a:p>
            <a:endParaRPr lang="en-US" dirty="0"/>
          </a:p>
          <a:p>
            <a:endParaRPr lang="en-US" dirty="0"/>
          </a:p>
        </p:txBody>
      </p:sp>
    </p:spTree>
    <p:extLst>
      <p:ext uri="{BB962C8B-B14F-4D97-AF65-F5344CB8AC3E}">
        <p14:creationId xmlns:p14="http://schemas.microsoft.com/office/powerpoint/2010/main" val="32737682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Composting?</a:t>
            </a:r>
            <a:endParaRPr lang="en-US" dirty="0"/>
          </a:p>
        </p:txBody>
      </p:sp>
      <p:sp>
        <p:nvSpPr>
          <p:cNvPr id="3" name="Content Placeholder 2"/>
          <p:cNvSpPr>
            <a:spLocks noGrp="1"/>
          </p:cNvSpPr>
          <p:nvPr>
            <p:ph idx="1"/>
          </p:nvPr>
        </p:nvSpPr>
        <p:spPr/>
        <p:txBody>
          <a:bodyPr>
            <a:normAutofit/>
          </a:bodyPr>
          <a:lstStyle/>
          <a:p>
            <a:r>
              <a:rPr lang="en-US" sz="2000" dirty="0" smtClean="0"/>
              <a:t>Composting is combing organic matter and bringing them under controlled conditions to create compost. Compost </a:t>
            </a:r>
            <a:r>
              <a:rPr lang="en-US" sz="2000" dirty="0"/>
              <a:t>is simply a combination of yard debris (like grass clippings and fallen leaves) and </a:t>
            </a:r>
            <a:r>
              <a:rPr lang="en-US" sz="2000" dirty="0" smtClean="0"/>
              <a:t>food </a:t>
            </a:r>
            <a:r>
              <a:rPr lang="en-US" sz="2000" dirty="0"/>
              <a:t>scraps (such as fruit and vegetable </a:t>
            </a:r>
            <a:r>
              <a:rPr lang="en-US" sz="2000" dirty="0" smtClean="0"/>
              <a:t>leftovers)</a:t>
            </a:r>
            <a:r>
              <a:rPr lang="en-US" sz="2000" dirty="0"/>
              <a:t>, separated from the </a:t>
            </a:r>
            <a:r>
              <a:rPr lang="en-US" sz="2000" dirty="0" smtClean="0"/>
              <a:t>trash </a:t>
            </a:r>
            <a:r>
              <a:rPr lang="en-US" sz="2000" dirty="0"/>
              <a:t>stream and placed into an environment suitable for </a:t>
            </a:r>
            <a:r>
              <a:rPr lang="en-US" sz="2000" dirty="0" smtClean="0"/>
              <a:t>decomposition, which is the break down of organic matter .</a:t>
            </a:r>
            <a:endParaRPr lang="en-US" sz="2000" dirty="0"/>
          </a:p>
        </p:txBody>
      </p:sp>
    </p:spTree>
    <p:extLst>
      <p:ext uri="{BB962C8B-B14F-4D97-AF65-F5344CB8AC3E}">
        <p14:creationId xmlns:p14="http://schemas.microsoft.com/office/powerpoint/2010/main" val="4119201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a:t>
            </a:r>
            <a:endParaRPr lang="en-US" dirty="0"/>
          </a:p>
        </p:txBody>
      </p:sp>
      <p:sp>
        <p:nvSpPr>
          <p:cNvPr id="3" name="Content Placeholder 2"/>
          <p:cNvSpPr>
            <a:spLocks noGrp="1"/>
          </p:cNvSpPr>
          <p:nvPr>
            <p:ph idx="1"/>
          </p:nvPr>
        </p:nvSpPr>
        <p:spPr/>
        <p:txBody>
          <a:bodyPr/>
          <a:lstStyle/>
          <a:p>
            <a:r>
              <a:rPr lang="en-US" dirty="0" smtClean="0">
                <a:solidFill>
                  <a:schemeClr val="accent1">
                    <a:lumMod val="60000"/>
                    <a:lumOff val="40000"/>
                  </a:schemeClr>
                </a:solidFill>
                <a:hlinkClick r:id="rId2"/>
              </a:rPr>
              <a:t>YELLOW composting bins will contain: </a:t>
            </a:r>
          </a:p>
          <a:p>
            <a:pPr marL="0" indent="0">
              <a:buNone/>
            </a:pPr>
            <a:r>
              <a:rPr lang="en-US" dirty="0">
                <a:solidFill>
                  <a:schemeClr val="accent1">
                    <a:lumMod val="60000"/>
                    <a:lumOff val="40000"/>
                  </a:schemeClr>
                </a:solidFill>
                <a:hlinkClick r:id="rId2"/>
              </a:rPr>
              <a:t>http://wmnorthwest.com/</a:t>
            </a:r>
            <a:r>
              <a:rPr lang="en-US" dirty="0" err="1">
                <a:solidFill>
                  <a:schemeClr val="accent1">
                    <a:lumMod val="60000"/>
                    <a:lumOff val="40000"/>
                  </a:schemeClr>
                </a:solidFill>
                <a:hlinkClick r:id="rId2"/>
              </a:rPr>
              <a:t>spokane</a:t>
            </a:r>
            <a:r>
              <a:rPr lang="en-US" dirty="0">
                <a:solidFill>
                  <a:schemeClr val="accent1">
                    <a:lumMod val="60000"/>
                    <a:lumOff val="40000"/>
                  </a:schemeClr>
                </a:solidFill>
                <a:hlinkClick r:id="rId2"/>
              </a:rPr>
              <a:t>/</a:t>
            </a:r>
            <a:r>
              <a:rPr lang="en-US" dirty="0" err="1">
                <a:solidFill>
                  <a:schemeClr val="accent1">
                    <a:lumMod val="60000"/>
                    <a:lumOff val="40000"/>
                  </a:schemeClr>
                </a:solidFill>
                <a:hlinkClick r:id="rId2"/>
              </a:rPr>
              <a:t>pdf</a:t>
            </a:r>
            <a:r>
              <a:rPr lang="en-US" dirty="0">
                <a:solidFill>
                  <a:schemeClr val="accent1">
                    <a:lumMod val="60000"/>
                    <a:lumOff val="40000"/>
                  </a:schemeClr>
                </a:solidFill>
                <a:hlinkClick r:id="rId2"/>
              </a:rPr>
              <a:t>/</a:t>
            </a:r>
            <a:r>
              <a:rPr lang="en-US" dirty="0" err="1">
                <a:solidFill>
                  <a:schemeClr val="accent1">
                    <a:lumMod val="60000"/>
                    <a:lumOff val="40000"/>
                  </a:schemeClr>
                </a:solidFill>
                <a:hlinkClick r:id="rId2"/>
              </a:rPr>
              <a:t>comcompost.pdf</a:t>
            </a:r>
            <a:endParaRPr lang="en-US" dirty="0" smtClean="0">
              <a:solidFill>
                <a:schemeClr val="accent1">
                  <a:lumMod val="60000"/>
                  <a:lumOff val="40000"/>
                </a:schemeClr>
              </a:solidFill>
              <a:hlinkClick r:id="rId2"/>
            </a:endParaRPr>
          </a:p>
          <a:p>
            <a:endParaRPr lang="en-US" dirty="0" smtClean="0">
              <a:solidFill>
                <a:schemeClr val="accent1">
                  <a:lumMod val="60000"/>
                  <a:lumOff val="40000"/>
                </a:schemeClr>
              </a:solidFill>
              <a:hlinkClick r:id="rId2"/>
            </a:endParaRPr>
          </a:p>
          <a:p>
            <a:endParaRPr lang="en-US" dirty="0">
              <a:solidFill>
                <a:schemeClr val="accent1">
                  <a:lumMod val="60000"/>
                  <a:lumOff val="40000"/>
                </a:schemeClr>
              </a:solidFill>
              <a:hlinkClick r:id="rId2"/>
            </a:endParaRPr>
          </a:p>
        </p:txBody>
      </p:sp>
      <p:pic>
        <p:nvPicPr>
          <p:cNvPr id="4" name="Picture 3" descr="imag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9916" y="3289204"/>
            <a:ext cx="3098800" cy="2616200"/>
          </a:xfrm>
          <a:prstGeom prst="rect">
            <a:avLst/>
          </a:prstGeom>
        </p:spPr>
      </p:pic>
    </p:spTree>
    <p:extLst>
      <p:ext uri="{BB962C8B-B14F-4D97-AF65-F5344CB8AC3E}">
        <p14:creationId xmlns:p14="http://schemas.microsoft.com/office/powerpoint/2010/main" val="38851462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a:t>
            </a:r>
            <a:endParaRPr lang="en-US" dirty="0"/>
          </a:p>
        </p:txBody>
      </p:sp>
      <p:sp>
        <p:nvSpPr>
          <p:cNvPr id="3" name="Content Placeholder 2"/>
          <p:cNvSpPr>
            <a:spLocks noGrp="1"/>
          </p:cNvSpPr>
          <p:nvPr>
            <p:ph idx="1"/>
          </p:nvPr>
        </p:nvSpPr>
        <p:spPr/>
        <p:txBody>
          <a:bodyPr>
            <a:normAutofit/>
          </a:bodyPr>
          <a:lstStyle/>
          <a:p>
            <a:r>
              <a:rPr lang="en-US" sz="2000" dirty="0" smtClean="0"/>
              <a:t>The Joseph R Bolger Middle School will be the first school in Monmouth County to take part in the composting initiative!  We have been successfully recycling at our school for the last five years and will now be moving up the “green” path! Bolger will be the model school for the district and the high school, Caruso, and Port Monmouth will be following our lead in the months to come.     </a:t>
            </a:r>
            <a:endParaRPr lang="en-US" sz="2000" dirty="0"/>
          </a:p>
        </p:txBody>
      </p:sp>
    </p:spTree>
    <p:extLst>
      <p:ext uri="{BB962C8B-B14F-4D97-AF65-F5344CB8AC3E}">
        <p14:creationId xmlns:p14="http://schemas.microsoft.com/office/powerpoint/2010/main" val="21812503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a:bodyPr>
          <a:lstStyle/>
          <a:p>
            <a:r>
              <a:rPr lang="en-US" sz="2000" dirty="0"/>
              <a:t>Composting not only reduces the waste you send to the landfill, but converts it into a useful product without requiring additional resources</a:t>
            </a:r>
            <a:r>
              <a:rPr lang="en-US" sz="2000" dirty="0" smtClean="0"/>
              <a:t>.  Less waste equals a greener school! </a:t>
            </a:r>
            <a:endParaRPr lang="en-US" sz="2000" dirty="0"/>
          </a:p>
        </p:txBody>
      </p:sp>
    </p:spTree>
    <p:extLst>
      <p:ext uri="{BB962C8B-B14F-4D97-AF65-F5344CB8AC3E}">
        <p14:creationId xmlns:p14="http://schemas.microsoft.com/office/powerpoint/2010/main" val="1562323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3" name="Content Placeholder 2"/>
          <p:cNvSpPr>
            <a:spLocks noGrp="1"/>
          </p:cNvSpPr>
          <p:nvPr>
            <p:ph idx="1"/>
          </p:nvPr>
        </p:nvSpPr>
        <p:spPr/>
        <p:txBody>
          <a:bodyPr>
            <a:normAutofit/>
          </a:bodyPr>
          <a:lstStyle/>
          <a:p>
            <a:r>
              <a:rPr lang="en-US" sz="2000" dirty="0" smtClean="0"/>
              <a:t>Bolger staff and students will begin composting their food waste today, Monday the 17</a:t>
            </a:r>
            <a:r>
              <a:rPr lang="en-US" sz="2000" baseline="30000" dirty="0" smtClean="0"/>
              <a:t>th</a:t>
            </a:r>
            <a:r>
              <a:rPr lang="en-US" sz="2000" dirty="0" smtClean="0"/>
              <a:t> in the cafeteria.  </a:t>
            </a:r>
            <a:r>
              <a:rPr lang="en-US" sz="2000" dirty="0" smtClean="0">
                <a:solidFill>
                  <a:schemeClr val="accent1">
                    <a:lumMod val="60000"/>
                    <a:lumOff val="40000"/>
                  </a:schemeClr>
                </a:solidFill>
              </a:rPr>
              <a:t>YELLOW </a:t>
            </a:r>
            <a:r>
              <a:rPr lang="en-US" sz="2000" dirty="0" smtClean="0">
                <a:solidFill>
                  <a:schemeClr val="tx1"/>
                </a:solidFill>
              </a:rPr>
              <a:t>containers will be placed along side of </a:t>
            </a:r>
            <a:r>
              <a:rPr lang="en-US" sz="2000" dirty="0" smtClean="0">
                <a:solidFill>
                  <a:schemeClr val="accent4">
                    <a:lumMod val="40000"/>
                    <a:lumOff val="60000"/>
                  </a:schemeClr>
                </a:solidFill>
              </a:rPr>
              <a:t>the blue containers </a:t>
            </a:r>
            <a:r>
              <a:rPr lang="en-US" sz="2000" dirty="0" smtClean="0">
                <a:solidFill>
                  <a:schemeClr val="tx1"/>
                </a:solidFill>
              </a:rPr>
              <a:t>(recyclables) and the </a:t>
            </a:r>
            <a:r>
              <a:rPr lang="en-US" sz="2000" dirty="0" smtClean="0">
                <a:solidFill>
                  <a:schemeClr val="bg1">
                    <a:lumMod val="50000"/>
                    <a:lumOff val="50000"/>
                  </a:schemeClr>
                </a:solidFill>
              </a:rPr>
              <a:t>grey containers </a:t>
            </a:r>
            <a:r>
              <a:rPr lang="en-US" sz="2000" dirty="0" smtClean="0">
                <a:solidFill>
                  <a:schemeClr val="tx1"/>
                </a:solidFill>
              </a:rPr>
              <a:t>(trash).  You will also see these containers in the hallway during breakfast.   </a:t>
            </a:r>
            <a:endParaRPr lang="en-US" sz="2000" dirty="0">
              <a:solidFill>
                <a:schemeClr val="accent1">
                  <a:lumMod val="60000"/>
                  <a:lumOff val="40000"/>
                </a:schemeClr>
              </a:solidFill>
            </a:endParaRPr>
          </a:p>
        </p:txBody>
      </p:sp>
    </p:spTree>
    <p:extLst>
      <p:ext uri="{BB962C8B-B14F-4D97-AF65-F5344CB8AC3E}">
        <p14:creationId xmlns:p14="http://schemas.microsoft.com/office/powerpoint/2010/main" val="17411354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t>
            </a:r>
            <a:endParaRPr lang="en-US" dirty="0"/>
          </a:p>
        </p:txBody>
      </p:sp>
      <p:sp>
        <p:nvSpPr>
          <p:cNvPr id="3" name="Content Placeholder 2"/>
          <p:cNvSpPr>
            <a:spLocks noGrp="1"/>
          </p:cNvSpPr>
          <p:nvPr>
            <p:ph idx="1"/>
          </p:nvPr>
        </p:nvSpPr>
        <p:spPr/>
        <p:txBody>
          <a:bodyPr>
            <a:normAutofit/>
          </a:bodyPr>
          <a:lstStyle/>
          <a:p>
            <a:r>
              <a:rPr lang="en-US" sz="2000" dirty="0" smtClean="0"/>
              <a:t>You will see these brand new </a:t>
            </a:r>
            <a:r>
              <a:rPr lang="en-US" sz="2000" dirty="0" smtClean="0">
                <a:solidFill>
                  <a:schemeClr val="accent1">
                    <a:lumMod val="60000"/>
                    <a:lumOff val="40000"/>
                  </a:schemeClr>
                </a:solidFill>
              </a:rPr>
              <a:t>yellow bins </a:t>
            </a:r>
            <a:r>
              <a:rPr lang="en-US" sz="2000" dirty="0" smtClean="0"/>
              <a:t>in the hallways during breakfast and in the cafeteria along side the </a:t>
            </a:r>
            <a:r>
              <a:rPr lang="en-US" sz="2000" dirty="0" smtClean="0">
                <a:solidFill>
                  <a:schemeClr val="tx1">
                    <a:lumMod val="50000"/>
                    <a:lumOff val="50000"/>
                  </a:schemeClr>
                </a:solidFill>
              </a:rPr>
              <a:t>grey trash bins</a:t>
            </a:r>
            <a:r>
              <a:rPr lang="en-US" sz="2000" dirty="0" smtClean="0"/>
              <a:t> and the </a:t>
            </a:r>
            <a:r>
              <a:rPr lang="en-US" sz="2000" dirty="0" smtClean="0">
                <a:solidFill>
                  <a:schemeClr val="accent4">
                    <a:lumMod val="40000"/>
                    <a:lumOff val="60000"/>
                  </a:schemeClr>
                </a:solidFill>
              </a:rPr>
              <a:t>blue recycling bins. </a:t>
            </a:r>
            <a:endParaRPr lang="en-US" sz="2000" dirty="0">
              <a:solidFill>
                <a:schemeClr val="accent4">
                  <a:lumMod val="40000"/>
                  <a:lumOff val="60000"/>
                </a:schemeClr>
              </a:solidFill>
            </a:endParaRPr>
          </a:p>
        </p:txBody>
      </p:sp>
    </p:spTree>
    <p:extLst>
      <p:ext uri="{BB962C8B-B14F-4D97-AF65-F5344CB8AC3E}">
        <p14:creationId xmlns:p14="http://schemas.microsoft.com/office/powerpoint/2010/main" val="34578614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normAutofit/>
          </a:bodyPr>
          <a:lstStyle/>
          <a:p>
            <a:r>
              <a:rPr lang="en-US" sz="2000" dirty="0" smtClean="0"/>
              <a:t>Staff and students will be asked to place any and all leftover food items in the </a:t>
            </a:r>
            <a:r>
              <a:rPr lang="en-US" sz="2000" dirty="0" smtClean="0">
                <a:solidFill>
                  <a:schemeClr val="accent1">
                    <a:lumMod val="60000"/>
                    <a:lumOff val="40000"/>
                  </a:schemeClr>
                </a:solidFill>
              </a:rPr>
              <a:t>yellow bins </a:t>
            </a:r>
            <a:r>
              <a:rPr lang="en-US" sz="2000" dirty="0" smtClean="0"/>
              <a:t>after breakfast and lunch.  Simply turn your plastic trays upside down to dump food waste in the </a:t>
            </a:r>
            <a:r>
              <a:rPr lang="en-US" sz="2000" dirty="0" smtClean="0">
                <a:solidFill>
                  <a:schemeClr val="accent1">
                    <a:lumMod val="60000"/>
                    <a:lumOff val="40000"/>
                  </a:schemeClr>
                </a:solidFill>
              </a:rPr>
              <a:t>yellow bins</a:t>
            </a:r>
            <a:r>
              <a:rPr lang="en-US" sz="2000" dirty="0" smtClean="0"/>
              <a:t>.  Napkins will also be placed in the composting bins.  </a:t>
            </a:r>
            <a:endParaRPr lang="en-US" sz="2000" dirty="0"/>
          </a:p>
        </p:txBody>
      </p:sp>
    </p:spTree>
    <p:extLst>
      <p:ext uri="{BB962C8B-B14F-4D97-AF65-F5344CB8AC3E}">
        <p14:creationId xmlns:p14="http://schemas.microsoft.com/office/powerpoint/2010/main" val="23942925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Please take note that we have now moved to “single stream” recycling.  This means in our </a:t>
            </a:r>
            <a:r>
              <a:rPr lang="en-US" sz="2000" dirty="0" smtClean="0">
                <a:solidFill>
                  <a:schemeClr val="accent4">
                    <a:lumMod val="75000"/>
                  </a:schemeClr>
                </a:solidFill>
              </a:rPr>
              <a:t>blue recycling bins </a:t>
            </a:r>
            <a:r>
              <a:rPr lang="en-US" sz="2000" dirty="0" smtClean="0">
                <a:solidFill>
                  <a:schemeClr val="tx1"/>
                </a:solidFill>
              </a:rPr>
              <a:t>we can place not only paper, but plastics, cans, glass, cardboard, and even the empty milk cartons and the forks and spoons we receive from the cafeteria!</a:t>
            </a:r>
          </a:p>
          <a:p>
            <a:r>
              <a:rPr lang="en-US" sz="2000" dirty="0" smtClean="0">
                <a:solidFill>
                  <a:schemeClr val="tx1"/>
                </a:solidFill>
              </a:rPr>
              <a:t>Using the </a:t>
            </a:r>
            <a:r>
              <a:rPr lang="en-US" sz="2000" dirty="0" smtClean="0">
                <a:solidFill>
                  <a:schemeClr val="tx1">
                    <a:lumMod val="50000"/>
                    <a:lumOff val="50000"/>
                  </a:schemeClr>
                </a:solidFill>
              </a:rPr>
              <a:t>grey trash bin </a:t>
            </a:r>
            <a:r>
              <a:rPr lang="en-US" sz="2000" dirty="0" smtClean="0">
                <a:solidFill>
                  <a:schemeClr val="tx1"/>
                </a:solidFill>
              </a:rPr>
              <a:t>should be left to a minimum.  Not much falls under this category, but we still have things like candy or chip wrappers, Styrofoam, paper coffee/drink cups, tinfoil and whatnot.     </a:t>
            </a:r>
            <a:endParaRPr lang="en-US" sz="2000" dirty="0">
              <a:solidFill>
                <a:schemeClr val="tx1"/>
              </a:solidFill>
            </a:endParaRPr>
          </a:p>
        </p:txBody>
      </p:sp>
    </p:spTree>
    <p:extLst>
      <p:ext uri="{BB962C8B-B14F-4D97-AF65-F5344CB8AC3E}">
        <p14:creationId xmlns:p14="http://schemas.microsoft.com/office/powerpoint/2010/main" val="32448976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nspiration">
  <a:themeElements>
    <a:clrScheme name="Inspiration">
      <a:dk1>
        <a:sysClr val="windowText" lastClr="000000"/>
      </a:dk1>
      <a:lt1>
        <a:sysClr val="window" lastClr="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584</TotalTime>
  <Words>513</Words>
  <Application>Microsoft Macintosh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Inspiration</vt:lpstr>
      <vt:lpstr>Composting at  Bolger </vt:lpstr>
      <vt:lpstr>Composting?</vt:lpstr>
      <vt:lpstr>What?</vt:lpstr>
      <vt:lpstr>Who?</vt:lpstr>
      <vt:lpstr>Why?</vt:lpstr>
      <vt:lpstr>When?</vt:lpstr>
      <vt:lpstr>Where?</vt:lpstr>
      <vt:lpstr>How?</vt:lpstr>
      <vt:lpstr>Update…</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Composting at  Bolger </dc:title>
  <dc:creator>Brooke Kelly</dc:creator>
  <cp:lastModifiedBy>Brian Janik</cp:lastModifiedBy>
  <cp:revision>15</cp:revision>
  <dcterms:created xsi:type="dcterms:W3CDTF">2012-09-14T12:39:02Z</dcterms:created>
  <dcterms:modified xsi:type="dcterms:W3CDTF">2012-10-11T11:56:08Z</dcterms:modified>
</cp:coreProperties>
</file>